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269E-7D32-4E72-B850-ACA20C66D26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0C61-D2C6-40ED-94B8-5DACDE88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svegasgolf.com/departments/photo-galleries/images/preview/29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860" cy="6858000"/>
          </a:xfrm>
          <a:prstGeom prst="rect">
            <a:avLst/>
          </a:prstGeom>
          <a:noFill/>
        </p:spPr>
      </p:pic>
      <p:pic>
        <p:nvPicPr>
          <p:cNvPr id="1026" name="Picture 2" descr="http://digsfossils.com/fossils/pics/ichnology/sandpit05040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1422400" cy="2438400"/>
          </a:xfrm>
          <a:prstGeom prst="rect">
            <a:avLst/>
          </a:prstGeom>
          <a:noFill/>
        </p:spPr>
      </p:pic>
      <p:pic>
        <p:nvPicPr>
          <p:cNvPr id="1028" name="Picture 4" descr="http://digsfossils.com/fossils/pics/ichnology/sandpit05040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81126">
            <a:off x="1698169" y="218115"/>
            <a:ext cx="1955327" cy="1743143"/>
          </a:xfrm>
          <a:prstGeom prst="rect">
            <a:avLst/>
          </a:prstGeom>
          <a:noFill/>
        </p:spPr>
      </p:pic>
      <p:pic>
        <p:nvPicPr>
          <p:cNvPr id="1030" name="Picture 6" descr="http://media.treehugger.com/assets/images/2011/10/White-Composite-Launcher-T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3712" cy="6858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>
            <a:endCxn id="1036" idx="0"/>
          </p:cNvCxnSpPr>
          <p:nvPr/>
        </p:nvCxnSpPr>
        <p:spPr>
          <a:xfrm rot="16200000" flipH="1">
            <a:off x="251711" y="803445"/>
            <a:ext cx="2434768" cy="2262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www.atlanticgolfcenter.com/resources/images/P101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86300"/>
            <a:ext cx="2895600" cy="2171700"/>
          </a:xfrm>
          <a:prstGeom prst="rect">
            <a:avLst/>
          </a:prstGeom>
          <a:noFill/>
        </p:spPr>
      </p:pic>
      <p:pic>
        <p:nvPicPr>
          <p:cNvPr id="1036" name="Picture 12" descr="http://www.nordinho.net/vbull/attachments/sports-yetisports/24707d1171993841-crash-nitro-mini-golf-1-crash-nitro-mini-golf-tit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259362">
            <a:off x="2153342" y="2736896"/>
            <a:ext cx="2466469" cy="1903954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3505200" y="1447800"/>
            <a:ext cx="1524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www.dimensionsinfo.com/wp-content/uploads/2009/10/Golf-Ho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1000"/>
            <a:ext cx="1270000" cy="9525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5181600" y="1600200"/>
            <a:ext cx="3581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343400" y="2209800"/>
            <a:ext cx="50292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4.bp.blogspot.com/-VuGbfaqr0I0/TY9cuCY6nnI/AAAAAAAAAfA/1uqzNWDEKkA/s1600/mitochondr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97561" y="152400"/>
            <a:ext cx="2346439" cy="2026201"/>
          </a:xfrm>
          <a:prstGeom prst="rect">
            <a:avLst/>
          </a:prstGeom>
          <a:noFill/>
        </p:spPr>
      </p:pic>
      <p:pic>
        <p:nvPicPr>
          <p:cNvPr id="1044" name="Picture 20" descr="http://www.shmoop.com/images/biology/biobook_cells_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876800"/>
            <a:ext cx="2344337" cy="17526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09600" y="6172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E.R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934200" y="167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mitochondria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golf hole represents the mitochondria and this golf hole indicates the last hole which starts the water fall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617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Hole # 3: Go with the Flow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asvegasgolf.com/departments/photo-galleries/images/preview/29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4342" name="Picture 6" descr="http://0.tqn.com/d/golf/1/0/A/J/1/golf-t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1779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457200" y="914400"/>
            <a:ext cx="1981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 descr="http://www.fairfaxcounty.gov/parks/golf/jeffersongc/images/jeffminig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28800"/>
            <a:ext cx="2438400" cy="2903274"/>
          </a:xfrm>
          <a:prstGeom prst="rect">
            <a:avLst/>
          </a:prstGeom>
          <a:noFill/>
        </p:spPr>
      </p:pic>
      <p:pic>
        <p:nvPicPr>
          <p:cNvPr id="14346" name="Picture 10" descr="http://www.islandlakegolf.com/Images/sub/miniGolfCou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2447965" cy="1828799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4533900" y="308610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343400" y="2209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8" name="Picture 12" descr="http://www.volcanominigolforlando.com/s/cc_images/cache_2766735504.jpg?t=13336118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505200"/>
            <a:ext cx="1333500" cy="13716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6324600" y="22098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37338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the ball is hit into the volcano, it erupts because it symbolizes the nucleus which is the control center and controls this reaction.</a:t>
            </a:r>
            <a:endParaRPr lang="en-US" b="1" dirty="0"/>
          </a:p>
        </p:txBody>
      </p:sp>
      <p:pic>
        <p:nvPicPr>
          <p:cNvPr id="1026" name="Picture 2" descr="http://middletownhighschool.wikispaces.com/file/view/plantcell450.jpg/98794271/plantcell4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1981200" cy="171676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Vacuole</a:t>
            </a:r>
            <a:endParaRPr lang="en-US" sz="2400" b="1" dirty="0"/>
          </a:p>
        </p:txBody>
      </p:sp>
      <p:sp>
        <p:nvSpPr>
          <p:cNvPr id="22" name="Down Arrow 21"/>
          <p:cNvSpPr/>
          <p:nvPr/>
        </p:nvSpPr>
        <p:spPr>
          <a:xfrm>
            <a:off x="609600" y="3048000"/>
            <a:ext cx="685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1" y="5127719"/>
            <a:ext cx="2057400" cy="173028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10200" y="586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Nucleus</a:t>
            </a:r>
            <a:endParaRPr lang="en-US" sz="2400" b="1" dirty="0"/>
          </a:p>
        </p:txBody>
      </p:sp>
      <p:sp>
        <p:nvSpPr>
          <p:cNvPr id="26" name="Right Arrow 25"/>
          <p:cNvSpPr/>
          <p:nvPr/>
        </p:nvSpPr>
        <p:spPr>
          <a:xfrm>
            <a:off x="6629400" y="6019800"/>
            <a:ext cx="1219200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601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Hole #4: Can’t Handle the Heat?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67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LCUSD#2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LeRoy Technology</dc:creator>
  <cp:lastModifiedBy>Mega</cp:lastModifiedBy>
  <cp:revision>13</cp:revision>
  <dcterms:created xsi:type="dcterms:W3CDTF">2012-09-24T18:58:31Z</dcterms:created>
  <dcterms:modified xsi:type="dcterms:W3CDTF">2012-09-30T20:53:54Z</dcterms:modified>
</cp:coreProperties>
</file>