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0A549-2803-4FAF-B0DF-72F925BA6D83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75FB7-62DF-4071-B6FA-87BAB6EC6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1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75FB7-62DF-4071-B6FA-87BAB6EC67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7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7A30-9AB9-4D35-939A-8ADB9C56C89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2585-A40B-4FE3-A73C-B392A6397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7A30-9AB9-4D35-939A-8ADB9C56C89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2585-A40B-4FE3-A73C-B392A6397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7A30-9AB9-4D35-939A-8ADB9C56C89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2585-A40B-4FE3-A73C-B392A6397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7A30-9AB9-4D35-939A-8ADB9C56C89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2585-A40B-4FE3-A73C-B392A6397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7A30-9AB9-4D35-939A-8ADB9C56C89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2585-A40B-4FE3-A73C-B392A6397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7A30-9AB9-4D35-939A-8ADB9C56C89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2585-A40B-4FE3-A73C-B392A6397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7A30-9AB9-4D35-939A-8ADB9C56C89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2585-A40B-4FE3-A73C-B392A6397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7A30-9AB9-4D35-939A-8ADB9C56C89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2585-A40B-4FE3-A73C-B392A6397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7A30-9AB9-4D35-939A-8ADB9C56C89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2585-A40B-4FE3-A73C-B392A6397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7A30-9AB9-4D35-939A-8ADB9C56C89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2585-A40B-4FE3-A73C-B392A6397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7A30-9AB9-4D35-939A-8ADB9C56C89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2585-A40B-4FE3-A73C-B392A6397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17A30-9AB9-4D35-939A-8ADB9C56C899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E2585-A40B-4FE3-A73C-B392A6397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microsoft.com/office/2007/relationships/hdphoto" Target="../media/hdphoto5.wdp"/><Relationship Id="rId10" Type="http://schemas.openxmlformats.org/officeDocument/2006/relationships/image" Target="../media/image7.png"/><Relationship Id="rId4" Type="http://schemas.openxmlformats.org/officeDocument/2006/relationships/image" Target="../media/image15.jpe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ord 9"/>
          <p:cNvSpPr/>
          <p:nvPr/>
        </p:nvSpPr>
        <p:spPr>
          <a:xfrm rot="1414353">
            <a:off x="6718909" y="1766967"/>
            <a:ext cx="3537627" cy="3418717"/>
          </a:xfrm>
          <a:prstGeom prst="chord">
            <a:avLst>
              <a:gd name="adj1" fmla="val 2583789"/>
              <a:gd name="adj2" fmla="val 1620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5416540" y="1600201"/>
            <a:ext cx="1719689" cy="5257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677" y="902592"/>
            <a:ext cx="25606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uble Wave 7"/>
          <p:cNvSpPr/>
          <p:nvPr/>
        </p:nvSpPr>
        <p:spPr>
          <a:xfrm>
            <a:off x="304800" y="2362200"/>
            <a:ext cx="5282453" cy="198491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5400000">
            <a:off x="-193515" y="3093047"/>
            <a:ext cx="171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Start</a:t>
            </a:r>
            <a:endParaRPr lang="en-US" sz="28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00" y="3414187"/>
            <a:ext cx="377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42" y="2372617"/>
            <a:ext cx="2209800" cy="197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Connector 3"/>
          <p:cNvSpPr/>
          <p:nvPr/>
        </p:nvSpPr>
        <p:spPr>
          <a:xfrm>
            <a:off x="4953000" y="3270496"/>
            <a:ext cx="381000" cy="261588"/>
          </a:xfrm>
          <a:prstGeom prst="flowChartConnector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11" descr="http://thumbs.gograph.com/gg49462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38" y="1543976"/>
            <a:ext cx="1752600" cy="106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77" y="1746716"/>
            <a:ext cx="2406256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40" y="2689097"/>
            <a:ext cx="2406256" cy="134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48" y="3417048"/>
            <a:ext cx="256105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Connector 13"/>
          <p:cNvSpPr/>
          <p:nvPr/>
        </p:nvSpPr>
        <p:spPr>
          <a:xfrm>
            <a:off x="7136229" y="2589677"/>
            <a:ext cx="406804" cy="259879"/>
          </a:xfrm>
          <a:prstGeom prst="flowChartConnector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OffAxis2Righ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4" descr="http://www.clker.com/cliparts/O/4/U/n/P/f/new-golf-flag-h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29600" y="1828239"/>
            <a:ext cx="914400" cy="1781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34400" y="1905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96" y="5452584"/>
            <a:ext cx="25606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comps.canstockphoto.com/can-stock-photo_csp781353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36728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85" y="4431226"/>
            <a:ext cx="4257458" cy="39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20314988">
            <a:off x="2463233" y="1715946"/>
            <a:ext cx="333158" cy="616372"/>
          </a:xfrm>
          <a:prstGeom prst="downArrow">
            <a:avLst>
              <a:gd name="adj1" fmla="val 66145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Endoplasmic Reticulum's </a:t>
            </a:r>
            <a:r>
              <a:rPr lang="en-US" dirty="0" smtClean="0"/>
              <a:t>function is to work  as the packaging system for the cell.</a:t>
            </a:r>
            <a:endParaRPr lang="en-US" dirty="0"/>
          </a:p>
        </p:txBody>
      </p:sp>
      <p:pic>
        <p:nvPicPr>
          <p:cNvPr id="7" name="Picture 2" descr="http://www.cartage.org.lb/en/themes/sciences/zoology/animalphysiology/anatomy/animalcellstructure/EndoplasmicReticulum/endoplasmic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2"/>
            <a:ext cx="2057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315200" y="608855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rush Script MT" pitchFamily="66" charset="0"/>
              </a:rPr>
              <a:t>Hole #7</a:t>
            </a:r>
            <a:endParaRPr lang="en-US" sz="4400" dirty="0">
              <a:latin typeface="Brush Script MT" pitchFamily="66" charset="0"/>
            </a:endParaRPr>
          </a:p>
        </p:txBody>
      </p:sp>
      <p:pic>
        <p:nvPicPr>
          <p:cNvPr id="2050" name="Picture 2" descr="http://cellempire.tripod.com/ribosome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2142" y="4659543"/>
            <a:ext cx="1905000" cy="142901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60498">
            <a:off x="958862" y="3798841"/>
            <a:ext cx="5238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09800" y="4734749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Ribosomes </a:t>
            </a:r>
            <a:r>
              <a:rPr lang="en-US" dirty="0" smtClean="0"/>
              <a:t>can be found floating free in the cytoplasm or attached to the E.R. Ribosomes are the protein makers for the cell.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14365" y="-11773"/>
            <a:ext cx="4267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hole #1 I decided to put the E.R. and Ribosomes together because they both work with proteins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2142" y="1782429"/>
            <a:ext cx="1247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Boulder  Ridge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551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uble Wave 15"/>
          <p:cNvSpPr/>
          <p:nvPr/>
        </p:nvSpPr>
        <p:spPr>
          <a:xfrm rot="20171018">
            <a:off x="-42001" y="3049576"/>
            <a:ext cx="9170264" cy="2011788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3864688">
            <a:off x="-56181" y="5519119"/>
            <a:ext cx="132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Start</a:t>
            </a:r>
            <a:endParaRPr lang="en-US" sz="2800" dirty="0"/>
          </a:p>
        </p:txBody>
      </p:sp>
      <p:pic>
        <p:nvPicPr>
          <p:cNvPr id="1048" name="Picture 24" descr="http://www.clker.com/cliparts/f/0/7/0/11949847041853281668reed_gmv_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309" y="1651497"/>
            <a:ext cx="2612591" cy="2013289"/>
          </a:xfrm>
          <a:prstGeom prst="rect">
            <a:avLst/>
          </a:prstGeom>
          <a:noFill/>
        </p:spPr>
      </p:pic>
      <p:pic>
        <p:nvPicPr>
          <p:cNvPr id="1028" name="Picture 4" descr="http://3.bp.blogspot.com/-SqAbqmf_kvI/T5IS11W-OSI/AAAAAAAACXw/fhfGnHtMdCI/s400/bear_cave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971800"/>
            <a:ext cx="3291840" cy="2057400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 rot="17220193">
            <a:off x="3604491" y="2392009"/>
            <a:ext cx="534357" cy="443673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82917" y="2286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Vesicles </a:t>
            </a:r>
            <a:r>
              <a:rPr lang="en-US" dirty="0" smtClean="0"/>
              <a:t>are</a:t>
            </a:r>
            <a:r>
              <a:rPr lang="en-US" b="1" dirty="0" smtClean="0"/>
              <a:t> </a:t>
            </a:r>
            <a:r>
              <a:rPr lang="en-US" dirty="0" smtClean="0"/>
              <a:t>small organelles that move  materials in and out of the cell</a:t>
            </a:r>
            <a:r>
              <a:rPr lang="en-US" b="1" dirty="0" smtClean="0"/>
              <a:t>. </a:t>
            </a:r>
            <a:r>
              <a:rPr lang="en-US" dirty="0" smtClean="0"/>
              <a:t>Their function is to store materials such as, food and sugars.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1026" name="Picture 2" descr="http://www.williamsclass.com/SeventhScienceWork/ImagesCells/vesic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05000" cy="1444114"/>
          </a:xfrm>
          <a:prstGeom prst="rect">
            <a:avLst/>
          </a:prstGeom>
          <a:noFill/>
        </p:spPr>
      </p:pic>
      <p:sp>
        <p:nvSpPr>
          <p:cNvPr id="10" name="Left Arrow 9"/>
          <p:cNvSpPr/>
          <p:nvPr/>
        </p:nvSpPr>
        <p:spPr>
          <a:xfrm rot="3373552">
            <a:off x="6612594" y="3873625"/>
            <a:ext cx="739506" cy="443673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http://edu.glogster.com/media/5/29/55/64/2955643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399" y="5072167"/>
            <a:ext cx="2222927" cy="1752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391400" y="3995678"/>
            <a:ext cx="175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 </a:t>
            </a:r>
            <a:r>
              <a:rPr lang="en-US" b="1" dirty="0" smtClean="0"/>
              <a:t>Vacuole </a:t>
            </a:r>
            <a:r>
              <a:rPr lang="en-US" dirty="0" smtClean="0"/>
              <a:t>is a large organelle. The size of the vacuole allows It to hold more water, so it is able to replenish plants when it does not rain.  </a:t>
            </a:r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833718" y="5410200"/>
            <a:ext cx="381000" cy="304800"/>
          </a:xfrm>
          <a:prstGeom prst="flowChartConnector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617150" y="22115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Brush Script MT" pitchFamily="66" charset="0"/>
              </a:rPr>
              <a:t>Hole #8</a:t>
            </a:r>
            <a:endParaRPr lang="en-US" sz="4400" dirty="0">
              <a:latin typeface="Brush Script MT" pitchFamily="66" charset="0"/>
            </a:endParaRPr>
          </a:p>
        </p:txBody>
      </p:sp>
      <p:pic>
        <p:nvPicPr>
          <p:cNvPr id="1040" name="Picture 16" descr="http://www.clker.com/cliparts/4/y/U/z/h/o/wood-sign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582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450517" cy="1467964"/>
          </a:xfrm>
          <a:prstGeom prst="rect">
            <a:avLst/>
          </a:prstGeom>
          <a:noFill/>
        </p:spPr>
      </p:pic>
      <p:pic>
        <p:nvPicPr>
          <p:cNvPr id="1038" name="Picture 14" descr="http://www.clker.com/cliparts/O/4/U/n/P/f/new-golf-flag-h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4800" y="990600"/>
            <a:ext cx="914400" cy="17811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18394" y="1062558"/>
            <a:ext cx="37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743" y="1895960"/>
            <a:ext cx="2828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chose to put these two organelles together because the work with the transportation and storing of materials in the cell.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127" y="3643095"/>
            <a:ext cx="147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Rush lake</a:t>
            </a:r>
            <a:endParaRPr lang="en-US" sz="2000" b="1" dirty="0"/>
          </a:p>
        </p:txBody>
      </p:sp>
      <p:sp>
        <p:nvSpPr>
          <p:cNvPr id="6" name="Right Arrow 5"/>
          <p:cNvSpPr/>
          <p:nvPr/>
        </p:nvSpPr>
        <p:spPr>
          <a:xfrm rot="8009832">
            <a:off x="6340911" y="4831215"/>
            <a:ext cx="1031456" cy="44299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156</Words>
  <Application>Microsoft Office PowerPoint</Application>
  <PresentationFormat>On-screen Show (4:3)</PresentationFormat>
  <Paragraphs>15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LCUSD#2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LeRoy Technology</dc:creator>
  <cp:lastModifiedBy>Laura Spencer</cp:lastModifiedBy>
  <cp:revision>52</cp:revision>
  <dcterms:created xsi:type="dcterms:W3CDTF">2012-09-24T18:53:10Z</dcterms:created>
  <dcterms:modified xsi:type="dcterms:W3CDTF">2012-10-04T22:11:02Z</dcterms:modified>
</cp:coreProperties>
</file>