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C24A"/>
    <a:srgbClr val="4C3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1DEA5-A1FB-4F62-B1E9-37A49C6B4A9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1F8F7-DDA4-49E6-B372-FB4644E69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1F8F7-DDA4-49E6-B372-FB4644E696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8447-0D81-4359-AE84-D25623A4A63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FCF1-0057-4CE6-A5D0-088205F7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ouble Wave 57"/>
          <p:cNvSpPr/>
          <p:nvPr/>
        </p:nvSpPr>
        <p:spPr>
          <a:xfrm rot="19765578">
            <a:off x="-139419" y="1518183"/>
            <a:ext cx="8869349" cy="3187675"/>
          </a:xfrm>
          <a:prstGeom prst="doubleWave">
            <a:avLst>
              <a:gd name="adj1" fmla="val 6250"/>
              <a:gd name="adj2" fmla="val -1093"/>
            </a:avLst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us.123rf.com/400wm/400/400/emicristea/emicristea1201/emicristea120100024/12069661-cartoon-windmill-isolated-on-white-background-vector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174841">
            <a:off x="2237731" y="1881875"/>
            <a:ext cx="2885234" cy="2843139"/>
          </a:xfrm>
          <a:prstGeom prst="rect">
            <a:avLst/>
          </a:prstGeom>
          <a:noFill/>
        </p:spPr>
      </p:pic>
      <p:grpSp>
        <p:nvGrpSpPr>
          <p:cNvPr id="30" name="Group 29"/>
          <p:cNvGrpSpPr/>
          <p:nvPr/>
        </p:nvGrpSpPr>
        <p:grpSpPr>
          <a:xfrm>
            <a:off x="762000" y="4495800"/>
            <a:ext cx="523643" cy="1399929"/>
            <a:chOff x="847957" y="4744117"/>
            <a:chExt cx="523643" cy="1399929"/>
          </a:xfrm>
        </p:grpSpPr>
        <p:sp>
          <p:nvSpPr>
            <p:cNvPr id="12" name="TextBox 11"/>
            <p:cNvSpPr txBox="1"/>
            <p:nvPr/>
          </p:nvSpPr>
          <p:spPr>
            <a:xfrm rot="4141304">
              <a:off x="332658" y="5259416"/>
              <a:ext cx="1399929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Start</a:t>
              </a:r>
              <a:endParaRPr lang="en-US" dirty="0"/>
            </a:p>
          </p:txBody>
        </p:sp>
        <p:pic>
          <p:nvPicPr>
            <p:cNvPr id="1030" name="Picture 6" descr="http://www.dailyclipart.net/wp-content/uploads/medium/clipart020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3000" y="5791200"/>
              <a:ext cx="228600" cy="230617"/>
            </a:xfrm>
            <a:prstGeom prst="rect">
              <a:avLst/>
            </a:prstGeom>
            <a:noFill/>
          </p:spPr>
        </p:pic>
      </p:grpSp>
      <p:grpSp>
        <p:nvGrpSpPr>
          <p:cNvPr id="49" name="Group 48"/>
          <p:cNvGrpSpPr/>
          <p:nvPr/>
        </p:nvGrpSpPr>
        <p:grpSpPr>
          <a:xfrm rot="3647649">
            <a:off x="6191594" y="613781"/>
            <a:ext cx="2340165" cy="1591839"/>
            <a:chOff x="5334000" y="0"/>
            <a:chExt cx="3048000" cy="1952628"/>
          </a:xfrm>
        </p:grpSpPr>
        <p:pic>
          <p:nvPicPr>
            <p:cNvPr id="1028" name="Picture 4" descr="http://www.tabney.com/files/clipart/cav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34000" y="0"/>
              <a:ext cx="3048000" cy="1952628"/>
            </a:xfrm>
            <a:prstGeom prst="rect">
              <a:avLst/>
            </a:prstGeom>
            <a:noFill/>
          </p:spPr>
        </p:pic>
        <p:grpSp>
          <p:nvGrpSpPr>
            <p:cNvPr id="48" name="Group 47"/>
            <p:cNvGrpSpPr/>
            <p:nvPr/>
          </p:nvGrpSpPr>
          <p:grpSpPr>
            <a:xfrm>
              <a:off x="6564067" y="779692"/>
              <a:ext cx="370133" cy="820508"/>
              <a:chOff x="6564067" y="779692"/>
              <a:chExt cx="370133" cy="820508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705600" y="137160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>
                <a:stCxn id="10" idx="0"/>
              </p:cNvCxnSpPr>
              <p:nvPr/>
            </p:nvCxnSpPr>
            <p:spPr>
              <a:xfrm rot="5400000" flipH="1" flipV="1">
                <a:off x="6572250" y="1085850"/>
                <a:ext cx="533400" cy="3810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3" name="Isosceles Triangle 32"/>
              <p:cNvSpPr/>
              <p:nvPr/>
            </p:nvSpPr>
            <p:spPr>
              <a:xfrm rot="15785833">
                <a:off x="6617619" y="726140"/>
                <a:ext cx="199327" cy="306431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457200" y="2438400"/>
            <a:ext cx="1066800" cy="1600200"/>
            <a:chOff x="457200" y="2438400"/>
            <a:chExt cx="1066800" cy="1600200"/>
          </a:xfrm>
        </p:grpSpPr>
        <p:sp>
          <p:nvSpPr>
            <p:cNvPr id="34" name="Rectangle 33"/>
            <p:cNvSpPr/>
            <p:nvPr/>
          </p:nvSpPr>
          <p:spPr>
            <a:xfrm>
              <a:off x="533400" y="2971800"/>
              <a:ext cx="152400" cy="1066800"/>
            </a:xfrm>
            <a:prstGeom prst="rect">
              <a:avLst/>
            </a:prstGeom>
            <a:solidFill>
              <a:srgbClr val="4C3D28"/>
            </a:solidFill>
            <a:ln>
              <a:solidFill>
                <a:srgbClr val="4C3D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3400" y="2438400"/>
              <a:ext cx="990600" cy="609600"/>
            </a:xfrm>
            <a:prstGeom prst="rect">
              <a:avLst/>
            </a:prstGeom>
            <a:solidFill>
              <a:srgbClr val="4C3D28"/>
            </a:solidFill>
            <a:ln>
              <a:solidFill>
                <a:srgbClr val="4C3D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57200" y="25146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#4</a:t>
              </a:r>
            </a:p>
            <a:p>
              <a:pPr algn="ctr"/>
              <a:r>
                <a:rPr lang="en-US" sz="1200" b="1" dirty="0" smtClean="0"/>
                <a:t>Power Hole</a:t>
              </a:r>
              <a:endParaRPr lang="en-US" sz="1200" b="1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400800" y="396240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nucleus is like the power house of the cell and that’s where all the information is stored. This is why I choose to represent it as a windmill. </a:t>
            </a:r>
            <a:endParaRPr lang="en-US" sz="1600" b="1" dirty="0"/>
          </a:p>
        </p:txBody>
      </p:sp>
      <p:pic>
        <p:nvPicPr>
          <p:cNvPr id="1032" name="Picture 8" descr="http://www.clccharter.org/aa/projects/newmedicalproject2011/images/nucle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971800"/>
            <a:ext cx="1841263" cy="990600"/>
          </a:xfrm>
          <a:prstGeom prst="rect">
            <a:avLst/>
          </a:prstGeom>
          <a:noFill/>
        </p:spPr>
      </p:pic>
      <p:cxnSp>
        <p:nvCxnSpPr>
          <p:cNvPr id="43" name="Straight Arrow Connector 42"/>
          <p:cNvCxnSpPr/>
          <p:nvPr/>
        </p:nvCxnSpPr>
        <p:spPr>
          <a:xfrm rot="10800000" flipV="1">
            <a:off x="4419600" y="3581400"/>
            <a:ext cx="2590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34" name="Picture 10" descr="Windmil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7483647" y="-1416050"/>
            <a:ext cx="2200275" cy="2857500"/>
          </a:xfrm>
          <a:prstGeom prst="rect">
            <a:avLst/>
          </a:prstGeom>
          <a:noFill/>
        </p:spPr>
      </p:pic>
      <p:pic>
        <p:nvPicPr>
          <p:cNvPr id="1036" name="Picture 12" descr="Windmill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7483647" y="-1416050"/>
            <a:ext cx="2200275" cy="28575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600200" y="0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opening of the cave represents the nucleus and  the hole represents the nucleolus. I choose to do it like this because the nucleolus is found inside the nucleus.  The nucleolus's main function in a cell is to produce ribosomes. </a:t>
            </a:r>
            <a:endParaRPr lang="en-US" sz="1600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876800" y="1133910"/>
            <a:ext cx="2096395" cy="50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http://www.salem.k12.va.us/staff/jwright/vocabulary/nucleolu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360714" cy="1190625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819400" y="5777074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 put these two organelles together because the nucleolus if found inside the nucleus. 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838200" cy="58674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533400"/>
            <a:ext cx="838200" cy="58674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533400"/>
            <a:ext cx="1905000" cy="6858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533400"/>
            <a:ext cx="838200" cy="58674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38600" y="533400"/>
            <a:ext cx="838200" cy="58674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5715000"/>
            <a:ext cx="1905000" cy="6858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533400"/>
            <a:ext cx="1905000" cy="6858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533400"/>
            <a:ext cx="838200" cy="58674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5715000"/>
            <a:ext cx="1905000" cy="6858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://upload.wikimedia.org/wikipedia/commons/4/40/ER_NI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96" y="2950843"/>
            <a:ext cx="3060408" cy="299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8600" y="4800600"/>
            <a:ext cx="609600" cy="16002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533400"/>
            <a:ext cx="1676400" cy="6858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0764182">
            <a:off x="6279819" y="667914"/>
            <a:ext cx="838200" cy="2895600"/>
          </a:xfrm>
          <a:prstGeom prst="rect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3200400"/>
            <a:ext cx="3124200" cy="3276600"/>
          </a:xfrm>
          <a:prstGeom prst="ellipse">
            <a:avLst/>
          </a:prstGeom>
          <a:solidFill>
            <a:srgbClr val="53C24A"/>
          </a:solidFill>
          <a:ln>
            <a:solidFill>
              <a:srgbClr val="53C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5400000">
            <a:off x="-294501" y="5353734"/>
            <a:ext cx="156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Start</a:t>
            </a:r>
            <a:endParaRPr lang="en-US" sz="2400" b="1" dirty="0"/>
          </a:p>
        </p:txBody>
      </p:sp>
      <p:sp>
        <p:nvSpPr>
          <p:cNvPr id="16" name="Flowchart: Connector 15"/>
          <p:cNvSpPr/>
          <p:nvPr/>
        </p:nvSpPr>
        <p:spPr>
          <a:xfrm>
            <a:off x="8534400" y="4298043"/>
            <a:ext cx="304800" cy="3048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t0.gstatic.com/images?q=tbn:ANd9GcSGZ-1RAFNHDuPextcz7pPQmqE2nVFKPv0UpiffeLryn08pCG1V9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04800" y="6019800"/>
            <a:ext cx="228600" cy="2286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 rot="19685788">
            <a:off x="-116454" y="118138"/>
            <a:ext cx="178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lackadder ITC" pitchFamily="82" charset="0"/>
              </a:rPr>
              <a:t>Hole #5</a:t>
            </a:r>
            <a:endParaRPr lang="en-US" sz="3600" dirty="0">
              <a:latin typeface="Blackadder ITC" pitchFamily="82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lackadder ITC" pitchFamily="82" charset="0"/>
              </a:rPr>
              <a:t>Emergencia</a:t>
            </a:r>
            <a:endParaRPr lang="en-US" sz="3600" dirty="0">
              <a:latin typeface="Blackadder ITC" pitchFamily="8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149186" y="3145578"/>
            <a:ext cx="17318" cy="95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24100" y="1357435"/>
            <a:ext cx="0" cy="1358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790700" y="895039"/>
            <a:ext cx="5507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90117" y="865712"/>
            <a:ext cx="808802" cy="734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200150" y="4038600"/>
            <a:ext cx="57150" cy="1104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66504" y="4544379"/>
            <a:ext cx="0" cy="11325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111086" y="6135831"/>
            <a:ext cx="1324841" cy="24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628159" y="989231"/>
            <a:ext cx="9438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3332018" y="1066800"/>
            <a:ext cx="29441" cy="1649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838200" y="5334000"/>
            <a:ext cx="4191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457700" y="1483884"/>
            <a:ext cx="0" cy="1440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638801" y="4614032"/>
            <a:ext cx="0" cy="1239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686300" y="6172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524499" y="989231"/>
            <a:ext cx="0" cy="1723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638800" y="2942780"/>
            <a:ext cx="1" cy="14359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0" y="1145466"/>
            <a:ext cx="1905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 my course the golf ball will represent the ribosome. It will have to travel through the series of winding back and fourth witch represents the endoplasmic reticulum. </a:t>
            </a:r>
            <a:endParaRPr lang="en-US" sz="1600" b="1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698919" y="1891300"/>
            <a:ext cx="292431" cy="130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019800" y="4946073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Once the golf ball is out of the winding it them becomes a vesicle with a protein inside of it.  I represented it like this because once a protein is made inside of the ER it is then taken away inside a vesicle. </a:t>
            </a:r>
            <a:endParaRPr lang="en-US" sz="1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997534" y="91470"/>
            <a:ext cx="2146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 put these two structures together because a protein is made inside the ER and is carried away by a vesicle</a:t>
            </a:r>
            <a:endParaRPr lang="en-US" sz="1600" b="1" dirty="0"/>
          </a:p>
        </p:txBody>
      </p:sp>
      <p:pic>
        <p:nvPicPr>
          <p:cNvPr id="82" name="Picture 2" descr="http://t0.gstatic.com/images?q=tbn:ANd9GcSGZ-1RAFNHDuPextcz7pPQmqE2nVFKPv0UpiffeLryn08pCG1V9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173684" y="3676650"/>
            <a:ext cx="228600" cy="228600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3491687"/>
            <a:ext cx="645184" cy="606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197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LCUSD#2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LeRoy Technology</dc:creator>
  <cp:lastModifiedBy>Owner</cp:lastModifiedBy>
  <cp:revision>13</cp:revision>
  <dcterms:created xsi:type="dcterms:W3CDTF">2012-09-24T18:44:25Z</dcterms:created>
  <dcterms:modified xsi:type="dcterms:W3CDTF">2012-10-05T00:03:10Z</dcterms:modified>
</cp:coreProperties>
</file>