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3000-5773-4AE6-AEF8-D95C4A03CC6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6D0-E1FF-41E8-A6B1-70ACE2DDD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3000-5773-4AE6-AEF8-D95C4A03CC6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6D0-E1FF-41E8-A6B1-70ACE2DDD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3000-5773-4AE6-AEF8-D95C4A03CC6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6D0-E1FF-41E8-A6B1-70ACE2DDD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3000-5773-4AE6-AEF8-D95C4A03CC6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6D0-E1FF-41E8-A6B1-70ACE2DDD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3000-5773-4AE6-AEF8-D95C4A03CC6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6D0-E1FF-41E8-A6B1-70ACE2DDD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3000-5773-4AE6-AEF8-D95C4A03CC6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6D0-E1FF-41E8-A6B1-70ACE2DDD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3000-5773-4AE6-AEF8-D95C4A03CC6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6D0-E1FF-41E8-A6B1-70ACE2DDD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3000-5773-4AE6-AEF8-D95C4A03CC6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6D0-E1FF-41E8-A6B1-70ACE2DDD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3000-5773-4AE6-AEF8-D95C4A03CC6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6D0-E1FF-41E8-A6B1-70ACE2DDD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3000-5773-4AE6-AEF8-D95C4A03CC6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6D0-E1FF-41E8-A6B1-70ACE2DDD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3000-5773-4AE6-AEF8-D95C4A03CC6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6D0-E1FF-41E8-A6B1-70ACE2DDD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43000-5773-4AE6-AEF8-D95C4A03CC6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C6D0-E1FF-41E8-A6B1-70ACE2DDD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1.gstatic.com/images?q=tbn:ANd9GcRselCtiMOm1iKGP6ijFqcnVEbpof7e5E9C1qI51-stpsYuBaV4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10200"/>
            <a:ext cx="838200" cy="1259590"/>
          </a:xfrm>
          <a:prstGeom prst="rect">
            <a:avLst/>
          </a:prstGeom>
          <a:noFill/>
        </p:spPr>
      </p:pic>
      <p:pic>
        <p:nvPicPr>
          <p:cNvPr id="11268" name="Picture 4" descr="http://t2.gstatic.com/images?q=tbn:ANd9GcQvnekBxYzwT-xlWHI1z-it6srA3sG7EaCN6MrLUclSpCU39q79X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4389" y="5791200"/>
            <a:ext cx="1739611" cy="1066800"/>
          </a:xfrm>
          <a:prstGeom prst="rect">
            <a:avLst/>
          </a:prstGeom>
          <a:noFill/>
        </p:spPr>
      </p:pic>
      <p:pic>
        <p:nvPicPr>
          <p:cNvPr id="9" name="Picture 8" descr="golfpool.jpg"/>
          <p:cNvPicPr>
            <a:picLocks noChangeAspect="1"/>
          </p:cNvPicPr>
          <p:nvPr/>
        </p:nvPicPr>
        <p:blipFill>
          <a:blip r:embed="rId4" cstate="print"/>
          <a:srcRect l="35715" t="47680" b="8613"/>
          <a:stretch>
            <a:fillRect/>
          </a:stretch>
        </p:blipFill>
        <p:spPr>
          <a:xfrm rot="19950332">
            <a:off x="575073" y="2451032"/>
            <a:ext cx="3491249" cy="1777952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rot="5400000" flipH="1" flipV="1">
            <a:off x="266700" y="45339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0" name="Picture 6" descr="http://t1.gstatic.com/images?q=tbn:ANd9GcRRJoADLkM0zxJTUCwDn7phdKPAw1eddoyvH6NUdX29jlV8i3Z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0"/>
            <a:ext cx="1866900" cy="2447926"/>
          </a:xfrm>
          <a:prstGeom prst="rect">
            <a:avLst/>
          </a:prstGeom>
          <a:noFill/>
        </p:spPr>
      </p:pic>
      <p:pic>
        <p:nvPicPr>
          <p:cNvPr id="11272" name="Picture 8" descr="http://t3.gstatic.com/images?q=tbn:ANd9GcRkYBDbMapxM2MUpmhFqkNLr3LQncrEXBucmoFsvMD2yjuVtqaJ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0850" y="0"/>
            <a:ext cx="2343150" cy="1952625"/>
          </a:xfrm>
          <a:prstGeom prst="rect">
            <a:avLst/>
          </a:prstGeom>
          <a:noFill/>
        </p:spPr>
      </p:pic>
      <p:pic>
        <p:nvPicPr>
          <p:cNvPr id="10" name="Picture 9" descr="golfwall.jpg"/>
          <p:cNvPicPr>
            <a:picLocks noChangeAspect="1"/>
          </p:cNvPicPr>
          <p:nvPr/>
        </p:nvPicPr>
        <p:blipFill>
          <a:blip r:embed="rId7" cstate="print"/>
          <a:srcRect t="41237" r="50579"/>
          <a:stretch>
            <a:fillRect/>
          </a:stretch>
        </p:blipFill>
        <p:spPr>
          <a:xfrm rot="21055907">
            <a:off x="5401636" y="1383964"/>
            <a:ext cx="2249667" cy="2003610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>
            <a:off x="5562600" y="457200"/>
            <a:ext cx="1371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53000" y="3048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Cell Wall</a:t>
            </a:r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886200" y="2362200"/>
            <a:ext cx="2514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5562600" y="3200400"/>
            <a:ext cx="33528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38400" y="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Hole 1 “Water Walls”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98120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vacuole containing fluid pushes through the cell wall to release the fluids out of the cells.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05000" y="1219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vacuole stores the fluids inside the cell.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267200" y="68580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cell wall protects, supports, and gives the cell shape.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“The Rough Winder</a:t>
            </a:r>
            <a:r>
              <a:rPr lang="en-US" dirty="0" smtClean="0"/>
              <a:t>” Hole2</a:t>
            </a:r>
            <a:endParaRPr lang="en-US" dirty="0"/>
          </a:p>
        </p:txBody>
      </p:sp>
      <p:pic>
        <p:nvPicPr>
          <p:cNvPr id="3" name="Picture 2" descr="http://t1.gstatic.com/images?q=tbn:ANd9GcRselCtiMOm1iKGP6ijFqcnVEbpof7e5E9C1qI51-stpsYuBaV4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1259590"/>
          </a:xfrm>
          <a:prstGeom prst="rect">
            <a:avLst/>
          </a:prstGeom>
          <a:noFill/>
        </p:spPr>
      </p:pic>
      <p:pic>
        <p:nvPicPr>
          <p:cNvPr id="4" name="Picture 4" descr="http://t2.gstatic.com/images?q=tbn:ANd9GcQvnekBxYzwT-xlWHI1z-it6srA3sG7EaCN6MrLUclSpCU39q79X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91200"/>
            <a:ext cx="1739611" cy="1066800"/>
          </a:xfrm>
          <a:prstGeom prst="rect">
            <a:avLst/>
          </a:prstGeom>
          <a:noFill/>
        </p:spPr>
      </p:pic>
      <p:pic>
        <p:nvPicPr>
          <p:cNvPr id="1026" name="Picture 2" descr="http://t0.gstatic.com/images?q=tbn:ANd9GcSgFUCQoAMxQGe03cwNfU2hAICMLvzQn8l6ZkYSnIRSRdD6kJpd"/>
          <p:cNvPicPr>
            <a:picLocks noChangeAspect="1" noChangeArrowheads="1"/>
          </p:cNvPicPr>
          <p:nvPr/>
        </p:nvPicPr>
        <p:blipFill>
          <a:blip r:embed="rId4" cstate="print"/>
          <a:srcRect l="5818" t="39344" r="15636" b="8197"/>
          <a:stretch>
            <a:fillRect/>
          </a:stretch>
        </p:blipFill>
        <p:spPr bwMode="auto">
          <a:xfrm rot="20180952">
            <a:off x="4634284" y="803994"/>
            <a:ext cx="2420258" cy="1075670"/>
          </a:xfrm>
          <a:prstGeom prst="rect">
            <a:avLst/>
          </a:prstGeom>
          <a:noFill/>
        </p:spPr>
      </p:pic>
      <p:pic>
        <p:nvPicPr>
          <p:cNvPr id="7" name="Picture 2" descr="http://t0.gstatic.com/images?q=tbn:ANd9GcSgFUCQoAMxQGe03cwNfU2hAICMLvzQn8l6ZkYSnIRSRdD6kJpd"/>
          <p:cNvPicPr>
            <a:picLocks noChangeAspect="1" noChangeArrowheads="1"/>
          </p:cNvPicPr>
          <p:nvPr/>
        </p:nvPicPr>
        <p:blipFill>
          <a:blip r:embed="rId4" cstate="print"/>
          <a:srcRect l="5818" t="39344" r="15636" b="8197"/>
          <a:stretch>
            <a:fillRect/>
          </a:stretch>
        </p:blipFill>
        <p:spPr bwMode="auto">
          <a:xfrm rot="19506151">
            <a:off x="6112849" y="2169299"/>
            <a:ext cx="2499691" cy="1110974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>
            <a:off x="2590800" y="2590800"/>
            <a:ext cx="2441009" cy="1745722"/>
            <a:chOff x="2588191" y="2599645"/>
            <a:chExt cx="2441009" cy="1745722"/>
          </a:xfrm>
        </p:grpSpPr>
        <p:sp>
          <p:nvSpPr>
            <p:cNvPr id="9" name="Rectangle 8"/>
            <p:cNvSpPr/>
            <p:nvPr/>
          </p:nvSpPr>
          <p:spPr>
            <a:xfrm rot="19544386">
              <a:off x="4495800" y="2819400"/>
              <a:ext cx="5334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3220850">
              <a:off x="3914320" y="2866345"/>
              <a:ext cx="838200" cy="304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rot="19822931">
              <a:off x="3710348" y="2824029"/>
              <a:ext cx="381000" cy="304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19627083">
              <a:off x="3611868" y="2913568"/>
              <a:ext cx="381000" cy="1066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3665912">
              <a:off x="3649743" y="3649742"/>
              <a:ext cx="381000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2919912">
              <a:off x="2771735" y="3586237"/>
              <a:ext cx="1137261" cy="381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2420323">
              <a:off x="2588191" y="3452663"/>
              <a:ext cx="381000" cy="838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" name="Straight Arrow Connector 17"/>
          <p:cNvCxnSpPr>
            <a:endCxn id="9" idx="3"/>
          </p:cNvCxnSpPr>
          <p:nvPr/>
        </p:nvCxnSpPr>
        <p:spPr>
          <a:xfrm rot="10800000" flipV="1">
            <a:off x="4985534" y="838200"/>
            <a:ext cx="3396466" cy="2012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104900" y="4457700"/>
            <a:ext cx="1524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304800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On a slight hill so ball can roll down through the tube.</a:t>
            </a:r>
            <a:endParaRPr lang="en-US" sz="1200" dirty="0"/>
          </a:p>
        </p:txBody>
      </p:sp>
      <p:pic>
        <p:nvPicPr>
          <p:cNvPr id="23" name="Picture 22" descr="er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9000" y="3505200"/>
            <a:ext cx="1563076" cy="1524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858000" y="52578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Produces, processes, and distributes proteins.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" y="198120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Process, sorts, and delivers proteins.</a:t>
            </a:r>
            <a:endParaRPr lang="en-US" sz="1400" dirty="0"/>
          </a:p>
        </p:txBody>
      </p:sp>
      <p:pic>
        <p:nvPicPr>
          <p:cNvPr id="1032" name="Picture 8" descr="http://t3.gstatic.com/images?q=tbn:ANd9GcR5IKvdKpkGNbFZUsmBbVWP-IZadP0lgSals5RP3Dz5Ke50FvDMqw"/>
          <p:cNvPicPr>
            <a:picLocks noChangeAspect="1" noChangeArrowheads="1"/>
          </p:cNvPicPr>
          <p:nvPr/>
        </p:nvPicPr>
        <p:blipFill>
          <a:blip r:embed="rId6" cstate="print"/>
          <a:srcRect l="3524" t="10811" r="4846" b="13514"/>
          <a:stretch>
            <a:fillRect/>
          </a:stretch>
        </p:blipFill>
        <p:spPr bwMode="auto">
          <a:xfrm>
            <a:off x="1752600" y="1600200"/>
            <a:ext cx="1698171" cy="1371600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220980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E.R. manufactures membranes that surround vesicles that make up the Golgi apparatus.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19200" y="1066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Golgi apparatus </a:t>
            </a:r>
            <a:endParaRPr lang="en-US" sz="1200" dirty="0"/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1600200" y="13716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7" idx="2"/>
          </p:cNvCxnSpPr>
          <p:nvPr/>
        </p:nvCxnSpPr>
        <p:spPr>
          <a:xfrm rot="10800000">
            <a:off x="7680494" y="3180384"/>
            <a:ext cx="549106" cy="2486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100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LeRoy Technology</dc:creator>
  <cp:lastModifiedBy>LeRoy Technology</cp:lastModifiedBy>
  <cp:revision>10</cp:revision>
  <dcterms:created xsi:type="dcterms:W3CDTF">2012-09-24T18:51:50Z</dcterms:created>
  <dcterms:modified xsi:type="dcterms:W3CDTF">2012-09-26T19:19:48Z</dcterms:modified>
</cp:coreProperties>
</file>